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ptx" ContentType="application/vnd.openxmlformats-officedocument.presentationml.presentatio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1715D-FF2D-E2DF-4298-49189647E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184FE69-74D2-64DF-AFBC-0658633B0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08422C-EE77-3F9E-B9E1-F309444B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0DD904-D4BB-DB97-3DAE-B9A76A16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F1F8E0-29A1-2764-9F10-99CD71E7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043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9E6C3-644D-D5F6-4C81-21B3E056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C173EC-3FC2-5B42-826E-A3DC5C3D6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BF9515-B453-6752-18D7-A9C30DC04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F747A4-627F-AD19-ADF8-5064BCAC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BC29E-C10A-5F98-2BAC-85FDCD50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09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7A90D16-57AD-5D7D-C9FF-FE68EFEB8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E1702F-8C54-74EE-9B33-658F2DB8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1C1465-C815-41C8-2300-15EDD8673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7E1214-C51C-0E15-554D-58C4E9C1F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CF4910-C942-ECFA-290D-64836683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39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22467-F447-75E5-4B8A-16135002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CDFEE7-002B-970D-8E81-DFF7750A9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EDD63B-7A5A-017C-BC96-27F28BBC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79BB4-2F07-474F-F391-D99635734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1DDD75-3600-223B-6E93-1BD78DF0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12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F70208-76E8-13A3-2F18-9029A2B1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81B5AC-CEA7-446F-3489-5F55EFC2B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D2019D-872E-DD49-76F8-241248B8B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860420-E3B5-4EDD-A741-A8C5AD37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E369C3-0280-4859-5F39-9CD4D996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84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2F150-CA9B-A2A0-FA7E-9F89C4EF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C8D5E5-3DCA-9DDC-DAAD-EABA8D379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F36AAF-FE53-438F-D62F-CC4C90A5D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0A9AE1-DF03-F6D6-D3BA-223E0793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D614C5-F7E6-4DD2-7925-45F260EBA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753033-147D-5BAC-4AAF-B7FEF317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36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9E468-05CC-3B37-E68D-59AABCCD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03A536A-C3AD-5B6A-FC3F-2112ED792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7CB129-FA4D-4FF6-D05A-C1BAEEA6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447D2D4-4D0B-FD37-1DC6-0690ECDD2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E901F1B-DE93-7FC9-D70E-AE71C76EE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D15B586-00E3-5F77-3446-39BE12CB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D140D1B-006B-7B5A-2CEB-DC4DAA4A7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0C5534-4EE0-CB6C-A551-99CEC5A9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6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5AB63-97E0-FB28-37E6-89FE7951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39C22A8-1B9B-227D-1D56-4060ACE0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FFB001D-4B01-3A79-D214-3FE00D00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D15FE9-1AF5-CB5C-A20D-4C07A1C3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15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020D1CE-6E44-8250-8481-0ABEC7D5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27BFF3E-A12B-883E-EA6C-E05D0683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BF297A3-646B-8DB1-E6AD-10780642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32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0A9D7-EF36-7507-3945-3D446CB6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A7D494-FA91-05F5-1047-C8D4A957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1751F2-2D7F-A46F-F73E-1B9184D42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43F0DF3-7556-9AE2-43BC-43D8DCD0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F6B1D0-126F-5136-F21E-C3BD1881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E6DAFE-2CA0-6AF0-79A5-75492AAC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02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AC0A3-A3EC-34B6-8E40-554543A41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F6D51BC-6148-1CFA-AC8F-7D912F0F1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24CD19-708A-D04A-2F6D-B2E11A8F7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831EB7-C1EA-33C3-8439-03BF4FF7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D8C727-C3F2-BE41-13A3-01B32114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96B385-0191-3FCE-2427-9A0DF7E8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6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4DBE204-7BFB-E5CF-623C-9ACE00B8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A92378-CDCF-6FD1-D860-2A1132073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872AA6-4F42-6559-C6B4-FF302BFB3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FEF0A-F69D-47E5-B2F3-0D966DF11F39}" type="datetimeFigureOut">
              <a:rPr lang="nl-NL" smtClean="0"/>
              <a:t>14-12-2023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B4FBE1-BF9C-707F-3C26-DB0186195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63DF98-EF71-257F-0AB9-246213623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EBE2A-434D-4887-AFF9-F006A2EB1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3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PowerPoint_Presentation.ppt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9BFBD-A2BE-E8A2-CA21-08F32810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5E3DA7-52AA-9513-414B-F7149B731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Object 3">
            <a:hlinkClick r:id="" action="ppaction://ole?verb=0"/>
            <a:extLst>
              <a:ext uri="{FF2B5EF4-FFF2-40B4-BE49-F238E27FC236}">
                <a16:creationId xmlns:a16="http://schemas.microsoft.com/office/drawing/2014/main" id="{8D969EE7-1A09-0653-5D0F-CBD2B75EF8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848900" y="-44746"/>
          <a:ext cx="13177614" cy="741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esentation" r:id="rId2" imgW="6417657" imgH="3610429" progId="PowerPoint.Show.12">
                  <p:embed/>
                </p:oleObj>
              </mc:Choice>
              <mc:Fallback>
                <p:oleObj name="Presentation" r:id="rId2" imgW="6417657" imgH="3610429" progId="PowerPoint.Show.12">
                  <p:embed/>
                  <p:pic>
                    <p:nvPicPr>
                      <p:cNvPr id="4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8D969EE7-1A09-0653-5D0F-CBD2B75EF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848900" y="-44746"/>
                        <a:ext cx="13177614" cy="7412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2648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Presentation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Lotte de Laat</dc:creator>
  <cp:lastModifiedBy>Lotte de Laat</cp:lastModifiedBy>
  <cp:revision>1</cp:revision>
  <dcterms:created xsi:type="dcterms:W3CDTF">2023-12-14T08:14:26Z</dcterms:created>
  <dcterms:modified xsi:type="dcterms:W3CDTF">2023-12-14T08:15:06Z</dcterms:modified>
</cp:coreProperties>
</file>